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66" r:id="rId2"/>
    <p:sldId id="274" r:id="rId3"/>
    <p:sldId id="275" r:id="rId4"/>
    <p:sldId id="280" r:id="rId5"/>
    <p:sldId id="30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E3F"/>
    <a:srgbClr val="B31201"/>
    <a:srgbClr val="B8B2AA"/>
    <a:srgbClr val="713183"/>
    <a:srgbClr val="031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6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1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4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9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9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8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30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78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0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91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1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7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12/17/2020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920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5" r:id="rId6"/>
    <p:sldLayoutId id="2147483680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2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BFDEA8-CAE6-4D49-8E67-4BBAC41CF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5747657" cy="3356665"/>
          </a:xfrm>
        </p:spPr>
        <p:txBody>
          <a:bodyPr>
            <a:normAutofit/>
          </a:bodyPr>
          <a:lstStyle/>
          <a:p>
            <a:r>
              <a:rPr lang="it-IT" dirty="0"/>
              <a:t>. . . 25 novembre : «Giornata internazionale contro la violenza sulle donne» . . .</a:t>
            </a:r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D47D3C35-3450-4A6A-96A1-79E98115E4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-1" b="9800"/>
          <a:stretch/>
        </p:blipFill>
        <p:spPr>
          <a:xfrm>
            <a:off x="5869979" y="0"/>
            <a:ext cx="5946464" cy="6858000"/>
          </a:xfrm>
          <a:prstGeom prst="rect">
            <a:avLst/>
          </a:pr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B1B68C31-51C7-49C6-ACEF-FAC2869E458C}"/>
              </a:ext>
            </a:extLst>
          </p:cNvPr>
          <p:cNvSpPr txBox="1">
            <a:spLocks/>
          </p:cNvSpPr>
          <p:nvPr/>
        </p:nvSpPr>
        <p:spPr>
          <a:xfrm>
            <a:off x="7617661" y="6434067"/>
            <a:ext cx="2527300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Giulia S.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A0765A2-9079-442A-90D7-CBCBFA986709}"/>
              </a:ext>
            </a:extLst>
          </p:cNvPr>
          <p:cNvSpPr txBox="1">
            <a:spLocks/>
          </p:cNvSpPr>
          <p:nvPr/>
        </p:nvSpPr>
        <p:spPr>
          <a:xfrm>
            <a:off x="-29936" y="379061"/>
            <a:ext cx="5807528" cy="89093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/>
              <a:t>Con Mafalda …</a:t>
            </a:r>
          </a:p>
        </p:txBody>
      </p:sp>
    </p:spTree>
    <p:extLst>
      <p:ext uri="{BB962C8B-B14F-4D97-AF65-F5344CB8AC3E}">
        <p14:creationId xmlns:p14="http://schemas.microsoft.com/office/powerpoint/2010/main" val="1621578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2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8E02E58-885F-49B7-9E1C-D3BA122A2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5" y="0"/>
            <a:ext cx="5143500" cy="6858000"/>
          </a:xfrm>
          <a:prstGeom prst="rect">
            <a:avLst/>
          </a:prstGeom>
        </p:spPr>
      </p:pic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DD3DC1F7-F753-47B7-B0F8-54C578555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54" y="0"/>
            <a:ext cx="4982403" cy="6858000"/>
          </a:xfrm>
          <a:prstGeom prst="rect">
            <a:avLst/>
          </a:pr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61ECCAF7-53DC-4BBE-9875-64E6DF4DA1BA}"/>
              </a:ext>
            </a:extLst>
          </p:cNvPr>
          <p:cNvSpPr txBox="1">
            <a:spLocks/>
          </p:cNvSpPr>
          <p:nvPr/>
        </p:nvSpPr>
        <p:spPr>
          <a:xfrm>
            <a:off x="7615305" y="6434067"/>
            <a:ext cx="2527300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Sofia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28A041F-AA8B-4581-94AA-F59EC9A28858}"/>
              </a:ext>
            </a:extLst>
          </p:cNvPr>
          <p:cNvSpPr txBox="1">
            <a:spLocks/>
          </p:cNvSpPr>
          <p:nvPr/>
        </p:nvSpPr>
        <p:spPr>
          <a:xfrm>
            <a:off x="1754445" y="6434066"/>
            <a:ext cx="2527300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Giorgia</a:t>
            </a:r>
          </a:p>
        </p:txBody>
      </p:sp>
    </p:spTree>
    <p:extLst>
      <p:ext uri="{BB962C8B-B14F-4D97-AF65-F5344CB8AC3E}">
        <p14:creationId xmlns:p14="http://schemas.microsoft.com/office/powerpoint/2010/main" val="138310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2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C9E31C72-E499-4F4D-B33B-750328EBEE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99"/>
            <a:ext cx="6643258" cy="6680201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371C9F-4784-4848-B28C-CFEC8D9F093A}"/>
              </a:ext>
            </a:extLst>
          </p:cNvPr>
          <p:cNvSpPr txBox="1">
            <a:spLocks/>
          </p:cNvSpPr>
          <p:nvPr/>
        </p:nvSpPr>
        <p:spPr>
          <a:xfrm>
            <a:off x="1866900" y="6412600"/>
            <a:ext cx="2527300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Leonardo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6D894F-9F67-46BD-A676-4B3C45823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99" y="0"/>
            <a:ext cx="5435601" cy="6858000"/>
          </a:xfrm>
          <a:prstGeom prst="rect">
            <a:avLst/>
          </a:prstGeom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F4DE6EA4-B532-459A-B7FE-8D92F0649F95}"/>
              </a:ext>
            </a:extLst>
          </p:cNvPr>
          <p:cNvSpPr txBox="1">
            <a:spLocks/>
          </p:cNvSpPr>
          <p:nvPr/>
        </p:nvSpPr>
        <p:spPr>
          <a:xfrm>
            <a:off x="8153980" y="6434067"/>
            <a:ext cx="2527300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Aurora</a:t>
            </a:r>
          </a:p>
        </p:txBody>
      </p:sp>
    </p:spTree>
    <p:extLst>
      <p:ext uri="{BB962C8B-B14F-4D97-AF65-F5344CB8AC3E}">
        <p14:creationId xmlns:p14="http://schemas.microsoft.com/office/powerpoint/2010/main" val="235802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2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5A8ABA7-660F-4E25-9141-17A0D08316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1" y="15047"/>
            <a:ext cx="4941138" cy="6842953"/>
          </a:xfrm>
          <a:prstGeom prst="rect">
            <a:avLst/>
          </a:prstGeom>
        </p:spPr>
      </p:pic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C0374DE7-50A6-4DC6-B4C8-498E47E03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-11092"/>
            <a:ext cx="4381500" cy="6869092"/>
          </a:xfrm>
          <a:prstGeom prst="rect">
            <a:avLst/>
          </a:prstGeom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2FFA8349-F2B6-4A17-92E0-C247D85F78DA}"/>
              </a:ext>
            </a:extLst>
          </p:cNvPr>
          <p:cNvSpPr txBox="1">
            <a:spLocks/>
          </p:cNvSpPr>
          <p:nvPr/>
        </p:nvSpPr>
        <p:spPr>
          <a:xfrm>
            <a:off x="1737201" y="6434067"/>
            <a:ext cx="1580197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Giuseppe</a:t>
            </a: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FA494E22-6452-414B-9A9D-96FE09377FA3}"/>
              </a:ext>
            </a:extLst>
          </p:cNvPr>
          <p:cNvSpPr txBox="1">
            <a:spLocks/>
          </p:cNvSpPr>
          <p:nvPr/>
        </p:nvSpPr>
        <p:spPr>
          <a:xfrm>
            <a:off x="8460479" y="6438000"/>
            <a:ext cx="1994320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 i="1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Gennaro</a:t>
            </a:r>
          </a:p>
        </p:txBody>
      </p:sp>
    </p:spTree>
    <p:extLst>
      <p:ext uri="{BB962C8B-B14F-4D97-AF65-F5344CB8AC3E}">
        <p14:creationId xmlns:p14="http://schemas.microsoft.com/office/powerpoint/2010/main" val="4002593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2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DA5A2754-E5BC-4FE2-80C3-57B865774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50" y="0"/>
            <a:ext cx="4959549" cy="6867424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93AC8EF7-7D46-45A4-8F0C-379A46663765}"/>
              </a:ext>
            </a:extLst>
          </p:cNvPr>
          <p:cNvSpPr txBox="1">
            <a:spLocks/>
          </p:cNvSpPr>
          <p:nvPr/>
        </p:nvSpPr>
        <p:spPr>
          <a:xfrm>
            <a:off x="1038701" y="5967201"/>
            <a:ext cx="1580197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20B0502040204020203" pitchFamily="66" charset="0"/>
                <a:ea typeface="+mn-ea"/>
                <a:cs typeface="Cavolini" panose="020B0502040204020203" pitchFamily="66" charset="0"/>
              </a:rPr>
              <a:t>Giulia M.</a:t>
            </a: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239589A6-52EE-4CB4-9428-7EC2BD9B3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03" y="9424"/>
            <a:ext cx="4894256" cy="6858000"/>
          </a:xfrm>
          <a:prstGeom prst="rect">
            <a:avLst/>
          </a:prstGeom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3BD23D8C-D833-4A0A-ADB1-8FFA430B2084}"/>
              </a:ext>
            </a:extLst>
          </p:cNvPr>
          <p:cNvSpPr txBox="1">
            <a:spLocks/>
          </p:cNvSpPr>
          <p:nvPr/>
        </p:nvSpPr>
        <p:spPr>
          <a:xfrm>
            <a:off x="8226901" y="6391134"/>
            <a:ext cx="1580197" cy="4239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20B0502040204020203" pitchFamily="66" charset="0"/>
                <a:ea typeface="+mn-ea"/>
                <a:cs typeface="Cavolini" panose="020B0502040204020203" pitchFamily="66" charset="0"/>
              </a:rPr>
              <a:t>Gaia P.</a:t>
            </a:r>
          </a:p>
        </p:txBody>
      </p:sp>
    </p:spTree>
    <p:extLst>
      <p:ext uri="{BB962C8B-B14F-4D97-AF65-F5344CB8AC3E}">
        <p14:creationId xmlns:p14="http://schemas.microsoft.com/office/powerpoint/2010/main" val="2829398105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36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Cavolini</vt:lpstr>
      <vt:lpstr>Verdana Pro</vt:lpstr>
      <vt:lpstr>Verdana Pro Cond SemiBold</vt:lpstr>
      <vt:lpstr>TornVTI</vt:lpstr>
      <vt:lpstr>. . . 25 novembre : «Giornata internazionale contro la violenza sulle donne» . . .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 Mafalda, tra i diritti …</dc:title>
  <dc:creator>Ar3147</dc:creator>
  <cp:lastModifiedBy>utente csg</cp:lastModifiedBy>
  <cp:revision>86</cp:revision>
  <dcterms:created xsi:type="dcterms:W3CDTF">2020-12-03T14:23:57Z</dcterms:created>
  <dcterms:modified xsi:type="dcterms:W3CDTF">2020-12-17T18:06:30Z</dcterms:modified>
</cp:coreProperties>
</file>